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0" r:id="rId3"/>
    <p:sldId id="274" r:id="rId4"/>
    <p:sldId id="273" r:id="rId5"/>
    <p:sldId id="265" r:id="rId6"/>
    <p:sldId id="266" r:id="rId7"/>
    <p:sldId id="267" r:id="rId8"/>
    <p:sldId id="268" r:id="rId9"/>
    <p:sldId id="262" r:id="rId10"/>
    <p:sldId id="275" r:id="rId11"/>
  </p:sldIdLst>
  <p:sldSz cx="9144000" cy="5143500" type="screen16x9"/>
  <p:notesSz cx="6858000" cy="9144000"/>
  <p:embeddedFontLst>
    <p:embeddedFont>
      <p:font typeface="Average" panose="020B0604020202020204" charset="0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aleway" panose="020F0502020204030204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FkP07V5wD2bPQwJiYjifBjh8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82F4BF-384A-4964-9F80-DB460AB0651B}" v="60" dt="2025-03-27T06:27:30.272"/>
    <p1510:client id="{CF73982C-4412-40BC-B892-D008D40657AB}" v="2" dt="2025-03-27T06:30:17.723"/>
  </p1510:revLst>
</p1510:revInfo>
</file>

<file path=ppt/tableStyles.xml><?xml version="1.0" encoding="utf-8"?>
<a:tblStyleLst xmlns:a="http://schemas.openxmlformats.org/drawingml/2006/main" def="{D69BBC12-6956-4452-938A-141A145DEB19}">
  <a:tblStyle styleId="{D69BBC12-6956-4452-938A-141A145DEB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FE6B22A-AA60-4B78-9CC3-E3887EEEACA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Imhoff" userId="f6a17a46-310d-4d4d-b418-491dfa2d1619" providerId="ADAL" clId="{CF73982C-4412-40BC-B892-D008D40657AB}"/>
    <pc:docChg chg="undo custSel addSld delSld modSld">
      <pc:chgData name="Ruben Imhoff" userId="f6a17a46-310d-4d4d-b418-491dfa2d1619" providerId="ADAL" clId="{CF73982C-4412-40BC-B892-D008D40657AB}" dt="2025-03-27T06:30:26.070" v="188" actId="20577"/>
      <pc:docMkLst>
        <pc:docMk/>
      </pc:docMkLst>
      <pc:sldChg chg="modSp mod">
        <pc:chgData name="Ruben Imhoff" userId="f6a17a46-310d-4d4d-b418-491dfa2d1619" providerId="ADAL" clId="{CF73982C-4412-40BC-B892-D008D40657AB}" dt="2025-03-27T06:29:07.557" v="23" actId="20577"/>
        <pc:sldMkLst>
          <pc:docMk/>
          <pc:sldMk cId="0" sldId="256"/>
        </pc:sldMkLst>
        <pc:spChg chg="mod">
          <ac:chgData name="Ruben Imhoff" userId="f6a17a46-310d-4d4d-b418-491dfa2d1619" providerId="ADAL" clId="{CF73982C-4412-40BC-B892-D008D40657AB}" dt="2025-03-27T06:29:07.557" v="23" actId="20577"/>
          <ac:spMkLst>
            <pc:docMk/>
            <pc:sldMk cId="0" sldId="256"/>
            <ac:spMk id="87" creationId="{00000000-0000-0000-0000-000000000000}"/>
          </ac:spMkLst>
        </pc:spChg>
      </pc:sldChg>
      <pc:sldChg chg="del">
        <pc:chgData name="Ruben Imhoff" userId="f6a17a46-310d-4d4d-b418-491dfa2d1619" providerId="ADAL" clId="{CF73982C-4412-40BC-B892-D008D40657AB}" dt="2025-03-27T06:29:21.033" v="56" actId="47"/>
        <pc:sldMkLst>
          <pc:docMk/>
          <pc:sldMk cId="0" sldId="257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58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59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0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1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3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0" sldId="264"/>
        </pc:sldMkLst>
      </pc:sldChg>
      <pc:sldChg chg="modSp mod">
        <pc:chgData name="Ruben Imhoff" userId="f6a17a46-310d-4d4d-b418-491dfa2d1619" providerId="ADAL" clId="{CF73982C-4412-40BC-B892-D008D40657AB}" dt="2025-03-27T06:29:19.441" v="55" actId="20577"/>
        <pc:sldMkLst>
          <pc:docMk/>
          <pc:sldMk cId="2675740607" sldId="270"/>
        </pc:sldMkLst>
        <pc:spChg chg="mod">
          <ac:chgData name="Ruben Imhoff" userId="f6a17a46-310d-4d4d-b418-491dfa2d1619" providerId="ADAL" clId="{CF73982C-4412-40BC-B892-D008D40657AB}" dt="2025-03-27T06:29:19.441" v="55" actId="20577"/>
          <ac:spMkLst>
            <pc:docMk/>
            <pc:sldMk cId="2675740607" sldId="270"/>
            <ac:spMk id="2" creationId="{C2D272AF-D20D-9D3E-B0E3-813D703C034E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2679839669" sldId="271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446301041" sldId="272"/>
        </pc:sldMkLst>
      </pc:sldChg>
      <pc:sldChg chg="modSp mod">
        <pc:chgData name="Ruben Imhoff" userId="f6a17a46-310d-4d4d-b418-491dfa2d1619" providerId="ADAL" clId="{CF73982C-4412-40BC-B892-D008D40657AB}" dt="2025-03-27T06:29:57.865" v="172" actId="20577"/>
        <pc:sldMkLst>
          <pc:docMk/>
          <pc:sldMk cId="3654222020" sldId="273"/>
        </pc:sldMkLst>
        <pc:spChg chg="mod">
          <ac:chgData name="Ruben Imhoff" userId="f6a17a46-310d-4d4d-b418-491dfa2d1619" providerId="ADAL" clId="{CF73982C-4412-40BC-B892-D008D40657AB}" dt="2025-03-27T06:29:57.865" v="172" actId="20577"/>
          <ac:spMkLst>
            <pc:docMk/>
            <pc:sldMk cId="3654222020" sldId="273"/>
            <ac:spMk id="2" creationId="{C050CFF1-D750-9B24-3B01-09E5C7B76D20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258617331" sldId="274"/>
        </pc:sldMkLst>
      </pc:sldChg>
      <pc:sldChg chg="modSp add mod">
        <pc:chgData name="Ruben Imhoff" userId="f6a17a46-310d-4d4d-b418-491dfa2d1619" providerId="ADAL" clId="{CF73982C-4412-40BC-B892-D008D40657AB}" dt="2025-03-27T06:29:48.381" v="131" actId="20577"/>
        <pc:sldMkLst>
          <pc:docMk/>
          <pc:sldMk cId="3496374461" sldId="274"/>
        </pc:sldMkLst>
        <pc:spChg chg="mod">
          <ac:chgData name="Ruben Imhoff" userId="f6a17a46-310d-4d4d-b418-491dfa2d1619" providerId="ADAL" clId="{CF73982C-4412-40BC-B892-D008D40657AB}" dt="2025-03-27T06:29:48.381" v="131" actId="20577"/>
          <ac:spMkLst>
            <pc:docMk/>
            <pc:sldMk cId="3496374461" sldId="274"/>
            <ac:spMk id="2" creationId="{79F2C0DC-B0F2-C64B-B968-22C1356FFFD5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890955429" sldId="275"/>
        </pc:sldMkLst>
      </pc:sldChg>
      <pc:sldChg chg="modSp add mod">
        <pc:chgData name="Ruben Imhoff" userId="f6a17a46-310d-4d4d-b418-491dfa2d1619" providerId="ADAL" clId="{CF73982C-4412-40BC-B892-D008D40657AB}" dt="2025-03-27T06:30:26.070" v="188" actId="20577"/>
        <pc:sldMkLst>
          <pc:docMk/>
          <pc:sldMk cId="3311005246" sldId="275"/>
        </pc:sldMkLst>
        <pc:spChg chg="mod">
          <ac:chgData name="Ruben Imhoff" userId="f6a17a46-310d-4d4d-b418-491dfa2d1619" providerId="ADAL" clId="{CF73982C-4412-40BC-B892-D008D40657AB}" dt="2025-03-27T06:30:21.590" v="183" actId="20577"/>
          <ac:spMkLst>
            <pc:docMk/>
            <pc:sldMk cId="3311005246" sldId="275"/>
            <ac:spMk id="86" creationId="{6F4D0041-1734-9964-1C4A-B539F135F6E3}"/>
          </ac:spMkLst>
        </pc:spChg>
        <pc:spChg chg="mod">
          <ac:chgData name="Ruben Imhoff" userId="f6a17a46-310d-4d4d-b418-491dfa2d1619" providerId="ADAL" clId="{CF73982C-4412-40BC-B892-D008D40657AB}" dt="2025-03-27T06:30:26.070" v="188" actId="20577"/>
          <ac:spMkLst>
            <pc:docMk/>
            <pc:sldMk cId="3311005246" sldId="275"/>
            <ac:spMk id="87" creationId="{57C0A47A-261E-0F8F-D111-F41169417127}"/>
          </ac:spMkLst>
        </pc:spChg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986885089" sldId="276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64284320" sldId="277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1457545269" sldId="278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019503473" sldId="279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3976155871" sldId="280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759379512" sldId="281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1111458602" sldId="283"/>
        </pc:sldMkLst>
      </pc:sldChg>
      <pc:sldChg chg="del">
        <pc:chgData name="Ruben Imhoff" userId="f6a17a46-310d-4d4d-b418-491dfa2d1619" providerId="ADAL" clId="{CF73982C-4412-40BC-B892-D008D40657AB}" dt="2025-03-27T06:29:30.067" v="57" actId="47"/>
        <pc:sldMkLst>
          <pc:docMk/>
          <pc:sldMk cId="4143200818" sldId="284"/>
        </pc:sldMkLst>
      </pc:sldChg>
      <pc:sldMasterChg chg="delSldLayout">
        <pc:chgData name="Ruben Imhoff" userId="f6a17a46-310d-4d4d-b418-491dfa2d1619" providerId="ADAL" clId="{CF73982C-4412-40BC-B892-D008D40657AB}" dt="2025-03-27T06:29:30.067" v="57" actId="47"/>
        <pc:sldMasterMkLst>
          <pc:docMk/>
          <pc:sldMasterMk cId="0" sldId="2147483648"/>
        </pc:sldMasterMkLst>
        <pc:sldLayoutChg chg="del">
          <pc:chgData name="Ruben Imhoff" userId="f6a17a46-310d-4d4d-b418-491dfa2d1619" providerId="ADAL" clId="{CF73982C-4412-40BC-B892-D008D40657AB}" dt="2025-03-27T06:29:30.067" v="57" actId="47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Ruben Imhoff" userId="f6a17a46-310d-4d4d-b418-491dfa2d1619" providerId="ADAL" clId="{3A82F4BF-384A-4964-9F80-DB460AB0651B}"/>
    <pc:docChg chg="undo custSel addSld delSld modSld sldOrd">
      <pc:chgData name="Ruben Imhoff" userId="f6a17a46-310d-4d4d-b418-491dfa2d1619" providerId="ADAL" clId="{3A82F4BF-384A-4964-9F80-DB460AB0651B}" dt="2025-03-27T06:28:34.469" v="1865"/>
      <pc:docMkLst>
        <pc:docMk/>
      </pc:docMkLst>
      <pc:sldChg chg="addSp modSp mod">
        <pc:chgData name="Ruben Imhoff" userId="f6a17a46-310d-4d4d-b418-491dfa2d1619" providerId="ADAL" clId="{3A82F4BF-384A-4964-9F80-DB460AB0651B}" dt="2025-03-27T05:50:50.651" v="251" actId="27636"/>
        <pc:sldMkLst>
          <pc:docMk/>
          <pc:sldMk cId="0" sldId="256"/>
        </pc:sldMkLst>
        <pc:spChg chg="add mod ord">
          <ac:chgData name="Ruben Imhoff" userId="f6a17a46-310d-4d4d-b418-491dfa2d1619" providerId="ADAL" clId="{3A82F4BF-384A-4964-9F80-DB460AB0651B}" dt="2025-03-27T05:49:55.914" v="142" actId="167"/>
          <ac:spMkLst>
            <pc:docMk/>
            <pc:sldMk cId="0" sldId="256"/>
            <ac:spMk id="8" creationId="{B55956E4-B28C-0E84-968E-866A701E00C6}"/>
          </ac:spMkLst>
        </pc:spChg>
        <pc:spChg chg="mod">
          <ac:chgData name="Ruben Imhoff" userId="f6a17a46-310d-4d4d-b418-491dfa2d1619" providerId="ADAL" clId="{3A82F4BF-384A-4964-9F80-DB460AB0651B}" dt="2025-03-27T05:46:24.764" v="99" actId="2763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Ruben Imhoff" userId="f6a17a46-310d-4d4d-b418-491dfa2d1619" providerId="ADAL" clId="{3A82F4BF-384A-4964-9F80-DB460AB0651B}" dt="2025-03-27T05:50:50.651" v="251" actId="27636"/>
          <ac:spMkLst>
            <pc:docMk/>
            <pc:sldMk cId="0" sldId="256"/>
            <ac:spMk id="87" creationId="{00000000-0000-0000-0000-000000000000}"/>
          </ac:spMkLst>
        </pc:spChg>
        <pc:picChg chg="add mod">
          <ac:chgData name="Ruben Imhoff" userId="f6a17a46-310d-4d4d-b418-491dfa2d1619" providerId="ADAL" clId="{3A82F4BF-384A-4964-9F80-DB460AB0651B}" dt="2025-03-27T05:48:07.527" v="124" actId="1076"/>
          <ac:picMkLst>
            <pc:docMk/>
            <pc:sldMk cId="0" sldId="256"/>
            <ac:picMk id="3" creationId="{0B7B555E-9D98-009E-5202-E0492355A9AC}"/>
          </ac:picMkLst>
        </pc:picChg>
        <pc:picChg chg="add mod">
          <ac:chgData name="Ruben Imhoff" userId="f6a17a46-310d-4d4d-b418-491dfa2d1619" providerId="ADAL" clId="{3A82F4BF-384A-4964-9F80-DB460AB0651B}" dt="2025-03-27T05:50:10.972" v="144" actId="1036"/>
          <ac:picMkLst>
            <pc:docMk/>
            <pc:sldMk cId="0" sldId="256"/>
            <ac:picMk id="5" creationId="{02DB959B-DBEC-18A0-4EEA-7BEC3108064C}"/>
          </ac:picMkLst>
        </pc:picChg>
        <pc:picChg chg="add mod">
          <ac:chgData name="Ruben Imhoff" userId="f6a17a46-310d-4d4d-b418-491dfa2d1619" providerId="ADAL" clId="{3A82F4BF-384A-4964-9F80-DB460AB0651B}" dt="2025-03-27T05:50:08.841" v="143" actId="1076"/>
          <ac:picMkLst>
            <pc:docMk/>
            <pc:sldMk cId="0" sldId="256"/>
            <ac:picMk id="7" creationId="{4A84A03D-7E8C-C57D-ECF8-5CC66B9AC983}"/>
          </ac:picMkLst>
        </pc:picChg>
      </pc:sldChg>
      <pc:sldChg chg="modSp mod">
        <pc:chgData name="Ruben Imhoff" userId="f6a17a46-310d-4d4d-b418-491dfa2d1619" providerId="ADAL" clId="{3A82F4BF-384A-4964-9F80-DB460AB0651B}" dt="2025-03-27T06:01:24.478" v="692" actId="20577"/>
        <pc:sldMkLst>
          <pc:docMk/>
          <pc:sldMk cId="0" sldId="257"/>
        </pc:sldMkLst>
        <pc:spChg chg="mod">
          <ac:chgData name="Ruben Imhoff" userId="f6a17a46-310d-4d4d-b418-491dfa2d1619" providerId="ADAL" clId="{3A82F4BF-384A-4964-9F80-DB460AB0651B}" dt="2025-03-27T06:01:24.478" v="692" actId="20577"/>
          <ac:spMkLst>
            <pc:docMk/>
            <pc:sldMk cId="0" sldId="257"/>
            <ac:spMk id="93" creationId="{00000000-0000-0000-0000-000000000000}"/>
          </ac:spMkLst>
        </pc:spChg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58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59"/>
        </pc:sldMkLst>
      </pc:sldChg>
      <pc:sldChg chg="ord">
        <pc:chgData name="Ruben Imhoff" userId="f6a17a46-310d-4d4d-b418-491dfa2d1619" providerId="ADAL" clId="{3A82F4BF-384A-4964-9F80-DB460AB0651B}" dt="2025-03-27T06:17:20.014" v="1185"/>
        <pc:sldMkLst>
          <pc:docMk/>
          <pc:sldMk cId="0" sldId="260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1"/>
        </pc:sldMkLst>
      </pc:sldChg>
      <pc:sldChg chg="ord">
        <pc:chgData name="Ruben Imhoff" userId="f6a17a46-310d-4d4d-b418-491dfa2d1619" providerId="ADAL" clId="{3A82F4BF-384A-4964-9F80-DB460AB0651B}" dt="2025-03-27T06:28:34.469" v="1865"/>
        <pc:sldMkLst>
          <pc:docMk/>
          <pc:sldMk cId="0" sldId="262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3"/>
        </pc:sldMkLst>
      </pc:sldChg>
      <pc:sldChg chg="modSp mod ord">
        <pc:chgData name="Ruben Imhoff" userId="f6a17a46-310d-4d4d-b418-491dfa2d1619" providerId="ADAL" clId="{3A82F4BF-384A-4964-9F80-DB460AB0651B}" dt="2025-03-27T06:17:20.014" v="1185"/>
        <pc:sldMkLst>
          <pc:docMk/>
          <pc:sldMk cId="0" sldId="264"/>
        </pc:sldMkLst>
        <pc:spChg chg="mod">
          <ac:chgData name="Ruben Imhoff" userId="f6a17a46-310d-4d4d-b418-491dfa2d1619" providerId="ADAL" clId="{3A82F4BF-384A-4964-9F80-DB460AB0651B}" dt="2025-03-27T06:10:24.629" v="953" actId="27636"/>
          <ac:spMkLst>
            <pc:docMk/>
            <pc:sldMk cId="0" sldId="264"/>
            <ac:spMk id="175" creationId="{00000000-0000-0000-0000-000000000000}"/>
          </ac:spMkLst>
        </pc:spChg>
      </pc:sldChg>
      <pc:sldChg chg="ord modNotes">
        <pc:chgData name="Ruben Imhoff" userId="f6a17a46-310d-4d4d-b418-491dfa2d1619" providerId="ADAL" clId="{3A82F4BF-384A-4964-9F80-DB460AB0651B}" dt="2025-03-27T06:07:46.729" v="836"/>
        <pc:sldMkLst>
          <pc:docMk/>
          <pc:sldMk cId="0" sldId="265"/>
        </pc:sldMkLst>
      </pc:sldChg>
      <pc:sldChg chg="ord modNotes">
        <pc:chgData name="Ruben Imhoff" userId="f6a17a46-310d-4d4d-b418-491dfa2d1619" providerId="ADAL" clId="{3A82F4BF-384A-4964-9F80-DB460AB0651B}" dt="2025-03-27T06:07:46.729" v="836"/>
        <pc:sldMkLst>
          <pc:docMk/>
          <pc:sldMk cId="0" sldId="266"/>
        </pc:sldMkLst>
      </pc:sldChg>
      <pc:sldChg chg="delSp mod ord delAnim modNotes">
        <pc:chgData name="Ruben Imhoff" userId="f6a17a46-310d-4d4d-b418-491dfa2d1619" providerId="ADAL" clId="{3A82F4BF-384A-4964-9F80-DB460AB0651B}" dt="2025-03-27T06:07:51.702" v="837" actId="478"/>
        <pc:sldMkLst>
          <pc:docMk/>
          <pc:sldMk cId="0" sldId="267"/>
        </pc:sldMkLst>
        <pc:spChg chg="del">
          <ac:chgData name="Ruben Imhoff" userId="f6a17a46-310d-4d4d-b418-491dfa2d1619" providerId="ADAL" clId="{3A82F4BF-384A-4964-9F80-DB460AB0651B}" dt="2025-03-27T06:07:51.702" v="837" actId="478"/>
          <ac:spMkLst>
            <pc:docMk/>
            <pc:sldMk cId="0" sldId="267"/>
            <ac:spMk id="223" creationId="{00000000-0000-0000-0000-000000000000}"/>
          </ac:spMkLst>
        </pc:spChg>
      </pc:sldChg>
      <pc:sldChg chg="ord modNotes">
        <pc:chgData name="Ruben Imhoff" userId="f6a17a46-310d-4d4d-b418-491dfa2d1619" providerId="ADAL" clId="{3A82F4BF-384A-4964-9F80-DB460AB0651B}" dt="2025-03-27T06:07:46.729" v="836"/>
        <pc:sldMkLst>
          <pc:docMk/>
          <pc:sldMk cId="0" sldId="268"/>
        </pc:sldMkLst>
      </pc:sldChg>
      <pc:sldChg chg="modSp del mod">
        <pc:chgData name="Ruben Imhoff" userId="f6a17a46-310d-4d4d-b418-491dfa2d1619" providerId="ADAL" clId="{3A82F4BF-384A-4964-9F80-DB460AB0651B}" dt="2025-03-27T06:07:37.413" v="834" actId="47"/>
        <pc:sldMkLst>
          <pc:docMk/>
          <pc:sldMk cId="0" sldId="269"/>
        </pc:sldMkLst>
        <pc:spChg chg="mod">
          <ac:chgData name="Ruben Imhoff" userId="f6a17a46-310d-4d4d-b418-491dfa2d1619" providerId="ADAL" clId="{3A82F4BF-384A-4964-9F80-DB460AB0651B}" dt="2025-03-27T05:48:28.426" v="127" actId="27636"/>
          <ac:spMkLst>
            <pc:docMk/>
            <pc:sldMk cId="0" sldId="269"/>
            <ac:spMk id="237" creationId="{00000000-0000-0000-0000-000000000000}"/>
          </ac:spMkLst>
        </pc:spChg>
      </pc:sldChg>
      <pc:sldChg chg="addSp delSp modSp new mod">
        <pc:chgData name="Ruben Imhoff" userId="f6a17a46-310d-4d4d-b418-491dfa2d1619" providerId="ADAL" clId="{3A82F4BF-384A-4964-9F80-DB460AB0651B}" dt="2025-03-27T06:02:38.569" v="735" actId="478"/>
        <pc:sldMkLst>
          <pc:docMk/>
          <pc:sldMk cId="2675740607" sldId="270"/>
        </pc:sldMkLst>
        <pc:spChg chg="mod">
          <ac:chgData name="Ruben Imhoff" userId="f6a17a46-310d-4d4d-b418-491dfa2d1619" providerId="ADAL" clId="{3A82F4BF-384A-4964-9F80-DB460AB0651B}" dt="2025-03-27T05:59:35.772" v="552" actId="790"/>
          <ac:spMkLst>
            <pc:docMk/>
            <pc:sldMk cId="2675740607" sldId="270"/>
            <ac:spMk id="2" creationId="{C2D272AF-D20D-9D3E-B0E3-813D703C034E}"/>
          </ac:spMkLst>
        </pc:spChg>
        <pc:picChg chg="add del mod">
          <ac:chgData name="Ruben Imhoff" userId="f6a17a46-310d-4d4d-b418-491dfa2d1619" providerId="ADAL" clId="{3A82F4BF-384A-4964-9F80-DB460AB0651B}" dt="2025-03-27T06:02:38.569" v="735" actId="478"/>
          <ac:picMkLst>
            <pc:docMk/>
            <pc:sldMk cId="2675740607" sldId="270"/>
            <ac:picMk id="3" creationId="{15527071-C08B-32E6-96B8-116A61DB0843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3:31.816" v="739" actId="14100"/>
        <pc:sldMkLst>
          <pc:docMk/>
          <pc:sldMk cId="2679839669" sldId="271"/>
        </pc:sldMkLst>
        <pc:spChg chg="mod">
          <ac:chgData name="Ruben Imhoff" userId="f6a17a46-310d-4d4d-b418-491dfa2d1619" providerId="ADAL" clId="{3A82F4BF-384A-4964-9F80-DB460AB0651B}" dt="2025-03-27T06:00:59.032" v="657" actId="20577"/>
          <ac:spMkLst>
            <pc:docMk/>
            <pc:sldMk cId="2679839669" sldId="271"/>
            <ac:spMk id="2" creationId="{B8034E55-DBF6-8F33-01FF-C43A2661AAE3}"/>
          </ac:spMkLst>
        </pc:spChg>
        <pc:picChg chg="add mod">
          <ac:chgData name="Ruben Imhoff" userId="f6a17a46-310d-4d4d-b418-491dfa2d1619" providerId="ADAL" clId="{3A82F4BF-384A-4964-9F80-DB460AB0651B}" dt="2025-03-27T06:03:31.816" v="739" actId="14100"/>
          <ac:picMkLst>
            <pc:docMk/>
            <pc:sldMk cId="2679839669" sldId="271"/>
            <ac:picMk id="3" creationId="{8D763C5B-B67D-5FA6-4B9C-462CD0C6C75C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2:15.920" v="732" actId="14100"/>
        <pc:sldMkLst>
          <pc:docMk/>
          <pc:sldMk cId="446301041" sldId="272"/>
        </pc:sldMkLst>
        <pc:spChg chg="mod">
          <ac:chgData name="Ruben Imhoff" userId="f6a17a46-310d-4d4d-b418-491dfa2d1619" providerId="ADAL" clId="{3A82F4BF-384A-4964-9F80-DB460AB0651B}" dt="2025-03-27T06:02:15.920" v="732" actId="14100"/>
          <ac:spMkLst>
            <pc:docMk/>
            <pc:sldMk cId="446301041" sldId="272"/>
            <ac:spMk id="2" creationId="{5FFEA558-28BD-D554-B363-3E19527AE37F}"/>
          </ac:spMkLst>
        </pc:spChg>
        <pc:picChg chg="add mod">
          <ac:chgData name="Ruben Imhoff" userId="f6a17a46-310d-4d4d-b418-491dfa2d1619" providerId="ADAL" clId="{3A82F4BF-384A-4964-9F80-DB460AB0651B}" dt="2025-03-27T06:02:05.910" v="731" actId="14100"/>
          <ac:picMkLst>
            <pc:docMk/>
            <pc:sldMk cId="446301041" sldId="272"/>
            <ac:picMk id="3" creationId="{E84C208D-06F3-5FF4-E8B3-A492C369DF8A}"/>
          </ac:picMkLst>
        </pc:picChg>
      </pc:sldChg>
      <pc:sldChg chg="add">
        <pc:chgData name="Ruben Imhoff" userId="f6a17a46-310d-4d4d-b418-491dfa2d1619" providerId="ADAL" clId="{3A82F4BF-384A-4964-9F80-DB460AB0651B}" dt="2025-03-27T06:01:28.847" v="694"/>
        <pc:sldMkLst>
          <pc:docMk/>
          <pc:sldMk cId="3654222020" sldId="273"/>
        </pc:sldMkLst>
      </pc:sldChg>
      <pc:sldChg chg="modSp add del mod">
        <pc:chgData name="Ruben Imhoff" userId="f6a17a46-310d-4d4d-b418-491dfa2d1619" providerId="ADAL" clId="{3A82F4BF-384A-4964-9F80-DB460AB0651B}" dt="2025-03-27T06:01:26.998" v="693" actId="2696"/>
        <pc:sldMkLst>
          <pc:docMk/>
          <pc:sldMk cId="4125480129" sldId="273"/>
        </pc:sldMkLst>
        <pc:spChg chg="mod">
          <ac:chgData name="Ruben Imhoff" userId="f6a17a46-310d-4d4d-b418-491dfa2d1619" providerId="ADAL" clId="{3A82F4BF-384A-4964-9F80-DB460AB0651B}" dt="2025-03-27T06:01:11.041" v="688" actId="20577"/>
          <ac:spMkLst>
            <pc:docMk/>
            <pc:sldMk cId="4125480129" sldId="273"/>
            <ac:spMk id="2" creationId="{C050CFF1-D750-9B24-3B01-09E5C7B76D20}"/>
          </ac:spMkLst>
        </pc:spChg>
      </pc:sldChg>
      <pc:sldChg chg="modSp add mod">
        <pc:chgData name="Ruben Imhoff" userId="f6a17a46-310d-4d4d-b418-491dfa2d1619" providerId="ADAL" clId="{3A82F4BF-384A-4964-9F80-DB460AB0651B}" dt="2025-03-27T06:01:39.218" v="727" actId="20577"/>
        <pc:sldMkLst>
          <pc:docMk/>
          <pc:sldMk cId="3258617331" sldId="274"/>
        </pc:sldMkLst>
        <pc:spChg chg="mod">
          <ac:chgData name="Ruben Imhoff" userId="f6a17a46-310d-4d4d-b418-491dfa2d1619" providerId="ADAL" clId="{3A82F4BF-384A-4964-9F80-DB460AB0651B}" dt="2025-03-27T06:01:39.218" v="727" actId="20577"/>
          <ac:spMkLst>
            <pc:docMk/>
            <pc:sldMk cId="3258617331" sldId="274"/>
            <ac:spMk id="2" creationId="{9B8BC7A6-2602-12F5-0505-AD21A235520D}"/>
          </ac:spMkLst>
        </pc:spChg>
      </pc:sldChg>
      <pc:sldChg chg="addSp delSp modSp new mod modAnim">
        <pc:chgData name="Ruben Imhoff" userId="f6a17a46-310d-4d4d-b418-491dfa2d1619" providerId="ADAL" clId="{3A82F4BF-384A-4964-9F80-DB460AB0651B}" dt="2025-03-27T06:05:38.555" v="776"/>
        <pc:sldMkLst>
          <pc:docMk/>
          <pc:sldMk cId="890955429" sldId="275"/>
        </pc:sldMkLst>
        <pc:spChg chg="mod">
          <ac:chgData name="Ruben Imhoff" userId="f6a17a46-310d-4d4d-b418-491dfa2d1619" providerId="ADAL" clId="{3A82F4BF-384A-4964-9F80-DB460AB0651B}" dt="2025-03-27T06:04:21.394" v="748" actId="1076"/>
          <ac:spMkLst>
            <pc:docMk/>
            <pc:sldMk cId="890955429" sldId="275"/>
            <ac:spMk id="2" creationId="{2A88F6F7-ADA9-311A-4E37-705FD96462CA}"/>
          </ac:spMkLst>
        </pc:spChg>
        <pc:spChg chg="del">
          <ac:chgData name="Ruben Imhoff" userId="f6a17a46-310d-4d4d-b418-491dfa2d1619" providerId="ADAL" clId="{3A82F4BF-384A-4964-9F80-DB460AB0651B}" dt="2025-03-27T06:04:16.022" v="745" actId="478"/>
          <ac:spMkLst>
            <pc:docMk/>
            <pc:sldMk cId="890955429" sldId="275"/>
            <ac:spMk id="3" creationId="{206453E2-C3E9-15A2-AD78-8EC6D5BB91BC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1" creationId="{227889A5-9335-11F7-2DD8-C08B4ADC034B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2" creationId="{BCE550EA-A7FA-91F5-0BED-4A7D5ABD9F6E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3" creationId="{C304C7F3-BDE4-9A5E-C38C-8081625C247E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1" creationId="{567A9F82-208F-7F42-4F06-C9058F193F17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2" creationId="{84502071-6915-18A8-6A32-F8A32C477ABE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3" creationId="{A07C95DE-CEE0-5915-A1DB-87093EBCCAD5}"/>
          </ac:spMkLst>
        </pc:spChg>
        <pc:spChg chg="add mod">
          <ac:chgData name="Ruben Imhoff" userId="f6a17a46-310d-4d4d-b418-491dfa2d1619" providerId="ADAL" clId="{3A82F4BF-384A-4964-9F80-DB460AB0651B}" dt="2025-03-27T06:05:07.605" v="759" actId="693"/>
          <ac:spMkLst>
            <pc:docMk/>
            <pc:sldMk cId="890955429" sldId="275"/>
            <ac:spMk id="25" creationId="{0D7D1E2E-24AF-7D96-AE47-E1D9F2966990}"/>
          </ac:spMkLst>
        </pc:spChg>
        <pc:spChg chg="add mod">
          <ac:chgData name="Ruben Imhoff" userId="f6a17a46-310d-4d4d-b418-491dfa2d1619" providerId="ADAL" clId="{3A82F4BF-384A-4964-9F80-DB460AB0651B}" dt="2025-03-27T06:05:34.779" v="775" actId="1076"/>
          <ac:spMkLst>
            <pc:docMk/>
            <pc:sldMk cId="890955429" sldId="275"/>
            <ac:spMk id="26" creationId="{B8739158-28E1-77AF-D599-C61F9B7CDB4A}"/>
          </ac:spMkLst>
        </pc:spChg>
        <pc:graphicFrameChg chg="add mod">
          <ac:chgData name="Ruben Imhoff" userId="f6a17a46-310d-4d4d-b418-491dfa2d1619" providerId="ADAL" clId="{3A82F4BF-384A-4964-9F80-DB460AB0651B}" dt="2025-03-27T06:04:16.262" v="746"/>
          <ac:graphicFrameMkLst>
            <pc:docMk/>
            <pc:sldMk cId="890955429" sldId="275"/>
            <ac:graphicFrameMk id="4" creationId="{1DBFE72E-6944-8CCB-9A59-64DA58BAEE78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16.262" v="746"/>
          <ac:graphicFrameMkLst>
            <pc:docMk/>
            <pc:sldMk cId="890955429" sldId="275"/>
            <ac:graphicFrameMk id="9" creationId="{3E3461DA-B057-1C7F-E71C-DD9AF4FC90CB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30.281" v="751" actId="14100"/>
          <ac:graphicFrameMkLst>
            <pc:docMk/>
            <pc:sldMk cId="890955429" sldId="275"/>
            <ac:graphicFrameMk id="14" creationId="{CCD43BA6-EE13-1563-7CA4-205E7CC25F38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30.281" v="751" actId="14100"/>
          <ac:graphicFrameMkLst>
            <pc:docMk/>
            <pc:sldMk cId="890955429" sldId="275"/>
            <ac:graphicFrameMk id="19" creationId="{C5636706-B66A-2314-78E1-8DF098CC094E}"/>
          </ac:graphicFrameMkLst>
        </pc:graphicFrame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5" creationId="{55FF1E97-5026-4288-3547-813A7058C4F7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6" creationId="{F8CAA77D-6565-FFEF-F642-3DEF0960C0D7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7" creationId="{4ECEA5A5-9D79-3D83-C9C0-5616073DE4C9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8" creationId="{6AA728DA-19CE-BEB9-F457-C689C4754BB8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10" creationId="{36E88558-3FA9-2A47-EF14-DC99C4E3C707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5" creationId="{D0D3E4DD-4079-BE19-D179-A48499BF1851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6" creationId="{2019E3EE-6223-A41C-F7EF-2D9F5F60A3E4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7" creationId="{37C95758-9ABA-40A4-8513-243C73E1D07F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8" creationId="{18FA6E4A-1AC8-51CA-8624-1E27A6E4E215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20" creationId="{8CFB6D8F-9706-C164-2E1B-C521D8AFDB14}"/>
          </ac:picMkLst>
        </pc:picChg>
        <pc:picChg chg="add mod">
          <ac:chgData name="Ruben Imhoff" userId="f6a17a46-310d-4d4d-b418-491dfa2d1619" providerId="ADAL" clId="{3A82F4BF-384A-4964-9F80-DB460AB0651B}" dt="2025-03-27T06:04:44.908" v="755" actId="14100"/>
          <ac:picMkLst>
            <pc:docMk/>
            <pc:sldMk cId="890955429" sldId="275"/>
            <ac:picMk id="24" creationId="{1A23FBA2-D0C5-609B-BE7A-2AC3CB07E1BD}"/>
          </ac:picMkLst>
        </pc:picChg>
      </pc:sldChg>
      <pc:sldChg chg="new del">
        <pc:chgData name="Ruben Imhoff" userId="f6a17a46-310d-4d4d-b418-491dfa2d1619" providerId="ADAL" clId="{3A82F4BF-384A-4964-9F80-DB460AB0651B}" dt="2025-03-27T06:03:46.158" v="741" actId="47"/>
        <pc:sldMkLst>
          <pc:docMk/>
          <pc:sldMk cId="2539344928" sldId="275"/>
        </pc:sldMkLst>
      </pc:sldChg>
      <pc:sldChg chg="addSp modSp new mod">
        <pc:chgData name="Ruben Imhoff" userId="f6a17a46-310d-4d4d-b418-491dfa2d1619" providerId="ADAL" clId="{3A82F4BF-384A-4964-9F80-DB460AB0651B}" dt="2025-03-27T06:11:36.321" v="1000" actId="1035"/>
        <pc:sldMkLst>
          <pc:docMk/>
          <pc:sldMk cId="3986885089" sldId="276"/>
        </pc:sldMkLst>
        <pc:spChg chg="mod">
          <ac:chgData name="Ruben Imhoff" userId="f6a17a46-310d-4d4d-b418-491dfa2d1619" providerId="ADAL" clId="{3A82F4BF-384A-4964-9F80-DB460AB0651B}" dt="2025-03-27T06:11:36.321" v="1000" actId="1035"/>
          <ac:spMkLst>
            <pc:docMk/>
            <pc:sldMk cId="3986885089" sldId="276"/>
            <ac:spMk id="2" creationId="{C628B68A-930C-8B17-A7E6-A976D0D01B73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9" creationId="{3C6ADB2C-2C32-760A-813F-419B7C5B0FC9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2" creationId="{F13CEFAE-8EB6-B39D-E35C-C7EC520F3877}"/>
          </ac:spMkLst>
        </pc:spChg>
        <pc:spChg chg="mod">
          <ac:chgData name="Ruben Imhoff" userId="f6a17a46-310d-4d4d-b418-491dfa2d1619" providerId="ADAL" clId="{3A82F4BF-384A-4964-9F80-DB460AB0651B}" dt="2025-03-27T06:10:57.473" v="985" actId="1035"/>
          <ac:spMkLst>
            <pc:docMk/>
            <pc:sldMk cId="3986885089" sldId="276"/>
            <ac:spMk id="15" creationId="{799D6ABF-2748-BD3C-754B-3E1CD07E6D4E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6" creationId="{1A468B0F-1DE6-A0B4-FF46-C452109A327B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7" creationId="{789D255B-CF8D-9C2E-5E46-2E3176886744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8" creationId="{EB57FE0B-5743-D9E9-E741-27E31154C16C}"/>
          </ac:spMkLst>
        </pc:spChg>
        <pc:spChg chg="add mod">
          <ac:chgData name="Ruben Imhoff" userId="f6a17a46-310d-4d4d-b418-491dfa2d1619" providerId="ADAL" clId="{3A82F4BF-384A-4964-9F80-DB460AB0651B}" dt="2025-03-27T06:11:22.369" v="996" actId="1036"/>
          <ac:spMkLst>
            <pc:docMk/>
            <pc:sldMk cId="3986885089" sldId="276"/>
            <ac:spMk id="19" creationId="{076B7F4A-3B08-CC4F-453C-9BE82DE16645}"/>
          </ac:spMkLst>
        </pc:spChg>
        <pc:grpChg chg="mod">
          <ac:chgData name="Ruben Imhoff" userId="f6a17a46-310d-4d4d-b418-491dfa2d1619" providerId="ADAL" clId="{3A82F4BF-384A-4964-9F80-DB460AB0651B}" dt="2025-03-27T06:10:42.988" v="958" actId="1076"/>
          <ac:grpSpMkLst>
            <pc:docMk/>
            <pc:sldMk cId="3986885089" sldId="276"/>
            <ac:grpSpMk id="5" creationId="{DE37B674-A046-11D2-AF35-C780B32B2EA0}"/>
          </ac:grpSpMkLst>
        </pc:grpChg>
        <pc:grpChg chg="add mod">
          <ac:chgData name="Ruben Imhoff" userId="f6a17a46-310d-4d4d-b418-491dfa2d1619" providerId="ADAL" clId="{3A82F4BF-384A-4964-9F80-DB460AB0651B}" dt="2025-03-27T06:10:50.245" v="959" actId="1076"/>
          <ac:grpSpMkLst>
            <pc:docMk/>
            <pc:sldMk cId="3986885089" sldId="276"/>
            <ac:grpSpMk id="8" creationId="{06BBAA74-FEAE-A094-F6A2-F09645159110}"/>
          </ac:grpSpMkLst>
        </pc:grp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6" creationId="{3857B3BE-2E33-3229-6CC0-B12A93E540F6}"/>
          </ac:picMkLst>
        </pc:pic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7" creationId="{8E21C7C2-765B-0402-1C0E-98E14DC8C880}"/>
          </ac:picMkLst>
        </pc:picChg>
        <pc:cxnChg chg="mod">
          <ac:chgData name="Ruben Imhoff" userId="f6a17a46-310d-4d4d-b418-491dfa2d1619" providerId="ADAL" clId="{3A82F4BF-384A-4964-9F80-DB460AB0651B}" dt="2025-03-27T06:11:15.784" v="988" actId="14100"/>
          <ac:cxnSpMkLst>
            <pc:docMk/>
            <pc:sldMk cId="3986885089" sldId="276"/>
            <ac:cxnSpMk id="4" creationId="{13CF052D-BFFD-5C4B-2246-B30BA23A4685}"/>
          </ac:cxnSpMkLst>
        </pc:cxnChg>
      </pc:sldChg>
      <pc:sldChg chg="addSp delSp modSp add mod modAnim">
        <pc:chgData name="Ruben Imhoff" userId="f6a17a46-310d-4d4d-b418-491dfa2d1619" providerId="ADAL" clId="{3A82F4BF-384A-4964-9F80-DB460AB0651B}" dt="2025-03-27T06:07:08.257" v="833" actId="1037"/>
        <pc:sldMkLst>
          <pc:docMk/>
          <pc:sldMk cId="364284320" sldId="277"/>
        </pc:sldMkLst>
        <pc:spChg chg="mod">
          <ac:chgData name="Ruben Imhoff" userId="f6a17a46-310d-4d4d-b418-491dfa2d1619" providerId="ADAL" clId="{3A82F4BF-384A-4964-9F80-DB460AB0651B}" dt="2025-03-27T06:06:25.200" v="804" actId="790"/>
          <ac:spMkLst>
            <pc:docMk/>
            <pc:sldMk cId="364284320" sldId="277"/>
            <ac:spMk id="2" creationId="{1E7D291E-5F98-792B-0020-8FA27C07BD28}"/>
          </ac:spMkLst>
        </pc:spChg>
        <pc:spChg chg="del">
          <ac:chgData name="Ruben Imhoff" userId="f6a17a46-310d-4d4d-b418-491dfa2d1619" providerId="ADAL" clId="{3A82F4BF-384A-4964-9F80-DB460AB0651B}" dt="2025-03-27T06:06:36.980" v="805" actId="478"/>
          <ac:spMkLst>
            <pc:docMk/>
            <pc:sldMk cId="364284320" sldId="277"/>
            <ac:spMk id="3" creationId="{D4F735E6-6E16-D393-5AF7-93767905E5E6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6" creationId="{FF2A852C-9EE4-C5F6-3DCF-A266C3181DD8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7" creationId="{C6EA461C-5606-8096-93C1-E81219AC7CC3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8" creationId="{7A7F0F04-E3B4-4437-38F9-A97F1ECEADBE}"/>
          </ac:spMkLst>
        </pc:spChg>
        <pc:picChg chg="add mod">
          <ac:chgData name="Ruben Imhoff" userId="f6a17a46-310d-4d4d-b418-491dfa2d1619" providerId="ADAL" clId="{3A82F4BF-384A-4964-9F80-DB460AB0651B}" dt="2025-03-27T06:06:37.333" v="806"/>
          <ac:picMkLst>
            <pc:docMk/>
            <pc:sldMk cId="364284320" sldId="277"/>
            <ac:picMk id="4" creationId="{D1F50783-35B6-9A45-FB0E-C04F420BD8FC}"/>
          </ac:picMkLst>
        </pc:picChg>
        <pc:picChg chg="add mod">
          <ac:chgData name="Ruben Imhoff" userId="f6a17a46-310d-4d4d-b418-491dfa2d1619" providerId="ADAL" clId="{3A82F4BF-384A-4964-9F80-DB460AB0651B}" dt="2025-03-27T06:06:51.071" v="812" actId="14100"/>
          <ac:picMkLst>
            <pc:docMk/>
            <pc:sldMk cId="364284320" sldId="277"/>
            <ac:picMk id="9" creationId="{A63CDC12-213B-2F59-9075-179770E2EC5F}"/>
          </ac:picMkLst>
        </pc:picChg>
        <pc:picChg chg="add mod">
          <ac:chgData name="Ruben Imhoff" userId="f6a17a46-310d-4d4d-b418-491dfa2d1619" providerId="ADAL" clId="{3A82F4BF-384A-4964-9F80-DB460AB0651B}" dt="2025-03-27T06:07:08.257" v="833" actId="1037"/>
          <ac:picMkLst>
            <pc:docMk/>
            <pc:sldMk cId="364284320" sldId="277"/>
            <ac:picMk id="10" creationId="{2BF7733D-6316-1555-00F0-A16510E2DD0C}"/>
          </ac:picMkLst>
        </pc:picChg>
        <pc:cxnChg chg="add mod">
          <ac:chgData name="Ruben Imhoff" userId="f6a17a46-310d-4d4d-b418-491dfa2d1619" providerId="ADAL" clId="{3A82F4BF-384A-4964-9F80-DB460AB0651B}" dt="2025-03-27T06:06:37.333" v="806"/>
          <ac:cxnSpMkLst>
            <pc:docMk/>
            <pc:sldMk cId="364284320" sldId="277"/>
            <ac:cxnSpMk id="5" creationId="{31AD3B4F-A61A-C06F-D701-CF7916108CD3}"/>
          </ac:cxnSpMkLst>
        </pc:cxnChg>
      </pc:sldChg>
      <pc:sldChg chg="addSp modSp new mod modAnim">
        <pc:chgData name="Ruben Imhoff" userId="f6a17a46-310d-4d4d-b418-491dfa2d1619" providerId="ADAL" clId="{3A82F4BF-384A-4964-9F80-DB460AB0651B}" dt="2025-03-27T06:16:45.167" v="1183"/>
        <pc:sldMkLst>
          <pc:docMk/>
          <pc:sldMk cId="1457545269" sldId="278"/>
        </pc:sldMkLst>
        <pc:spChg chg="mod">
          <ac:chgData name="Ruben Imhoff" userId="f6a17a46-310d-4d4d-b418-491dfa2d1619" providerId="ADAL" clId="{3A82F4BF-384A-4964-9F80-DB460AB0651B}" dt="2025-03-27T06:12:15.002" v="1090" actId="790"/>
          <ac:spMkLst>
            <pc:docMk/>
            <pc:sldMk cId="1457545269" sldId="278"/>
            <ac:spMk id="2" creationId="{F9BC948A-5C13-D282-779F-CC946066788B}"/>
          </ac:spMkLst>
        </pc:spChg>
        <pc:spChg chg="add mod">
          <ac:chgData name="Ruben Imhoff" userId="f6a17a46-310d-4d4d-b418-491dfa2d1619" providerId="ADAL" clId="{3A82F4BF-384A-4964-9F80-DB460AB0651B}" dt="2025-03-27T06:14:37.092" v="1169" actId="790"/>
          <ac:spMkLst>
            <pc:docMk/>
            <pc:sldMk cId="1457545269" sldId="278"/>
            <ac:spMk id="5" creationId="{662A72A0-9441-7E2B-FBFD-E5F0795D8828}"/>
          </ac:spMkLst>
        </pc:spChg>
        <pc:spChg chg="add mod">
          <ac:chgData name="Ruben Imhoff" userId="f6a17a46-310d-4d4d-b418-491dfa2d1619" providerId="ADAL" clId="{3A82F4BF-384A-4964-9F80-DB460AB0651B}" dt="2025-03-27T06:14:44.646" v="1170" actId="790"/>
          <ac:spMkLst>
            <pc:docMk/>
            <pc:sldMk cId="1457545269" sldId="278"/>
            <ac:spMk id="6" creationId="{E9139CE9-0B40-FD17-0F5D-CD438C2450FA}"/>
          </ac:spMkLst>
        </pc:spChg>
        <pc:spChg chg="add mod">
          <ac:chgData name="Ruben Imhoff" userId="f6a17a46-310d-4d4d-b418-491dfa2d1619" providerId="ADAL" clId="{3A82F4BF-384A-4964-9F80-DB460AB0651B}" dt="2025-03-27T06:14:49.392" v="1171" actId="790"/>
          <ac:spMkLst>
            <pc:docMk/>
            <pc:sldMk cId="1457545269" sldId="278"/>
            <ac:spMk id="7" creationId="{02DAB10E-C6DB-B02D-14D7-82E199E3EF81}"/>
          </ac:spMkLst>
        </pc:spChg>
        <pc:spChg chg="add mod">
          <ac:chgData name="Ruben Imhoff" userId="f6a17a46-310d-4d4d-b418-491dfa2d1619" providerId="ADAL" clId="{3A82F4BF-384A-4964-9F80-DB460AB0651B}" dt="2025-03-27T06:14:02.822" v="1138" actId="1076"/>
          <ac:spMkLst>
            <pc:docMk/>
            <pc:sldMk cId="1457545269" sldId="278"/>
            <ac:spMk id="14" creationId="{AD0384A1-363B-439E-F1EC-52E2D8F512FE}"/>
          </ac:spMkLst>
        </pc:spChg>
        <pc:graphicFrameChg chg="add mod">
          <ac:chgData name="Ruben Imhoff" userId="f6a17a46-310d-4d4d-b418-491dfa2d1619" providerId="ADAL" clId="{3A82F4BF-384A-4964-9F80-DB460AB0651B}" dt="2025-03-27T06:13:31.571" v="1121" actId="1035"/>
          <ac:graphicFrameMkLst>
            <pc:docMk/>
            <pc:sldMk cId="1457545269" sldId="278"/>
            <ac:graphicFrameMk id="4" creationId="{0446BD84-EFBB-7CA0-46E0-C1C94AAF073C}"/>
          </ac:graphicFrameMkLst>
        </pc:graphicFrame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8" creationId="{2EAC73EE-9D77-985A-98A9-04713AD99093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9" creationId="{3C03800B-2D80-2F0C-B627-46059C9B084E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10" creationId="{B8787DF9-30CD-4A66-B9D3-980A08336ABD}"/>
          </ac:picMkLst>
        </pc:picChg>
        <pc:picChg chg="add mod">
          <ac:chgData name="Ruben Imhoff" userId="f6a17a46-310d-4d4d-b418-491dfa2d1619" providerId="ADAL" clId="{3A82F4BF-384A-4964-9F80-DB460AB0651B}" dt="2025-03-27T06:13:52.115" v="1137" actId="1076"/>
          <ac:picMkLst>
            <pc:docMk/>
            <pc:sldMk cId="1457545269" sldId="278"/>
            <ac:picMk id="11" creationId="{75308B01-5125-32CA-ED2E-79D0819F78FE}"/>
          </ac:picMkLst>
        </pc:picChg>
        <pc:picChg chg="add mod">
          <ac:chgData name="Ruben Imhoff" userId="f6a17a46-310d-4d4d-b418-491dfa2d1619" providerId="ADAL" clId="{3A82F4BF-384A-4964-9F80-DB460AB0651B}" dt="2025-03-27T06:13:34.777" v="1131" actId="1035"/>
          <ac:picMkLst>
            <pc:docMk/>
            <pc:sldMk cId="1457545269" sldId="278"/>
            <ac:picMk id="13" creationId="{8E0BD26B-1334-0025-F34A-4818C57B2851}"/>
          </ac:picMkLst>
        </pc:picChg>
        <pc:cxnChg chg="mod">
          <ac:chgData name="Ruben Imhoff" userId="f6a17a46-310d-4d4d-b418-491dfa2d1619" providerId="ADAL" clId="{3A82F4BF-384A-4964-9F80-DB460AB0651B}" dt="2025-03-27T06:13:45.925" v="1134" actId="14100"/>
          <ac:cxnSpMkLst>
            <pc:docMk/>
            <pc:sldMk cId="1457545269" sldId="278"/>
            <ac:cxnSpMk id="12" creationId="{6092E9EC-9DF3-7214-64BE-2D7FDA97F1A8}"/>
          </ac:cxnSpMkLst>
        </pc:cxnChg>
      </pc:sldChg>
      <pc:sldChg chg="modSp new mod">
        <pc:chgData name="Ruben Imhoff" userId="f6a17a46-310d-4d4d-b418-491dfa2d1619" providerId="ADAL" clId="{3A82F4BF-384A-4964-9F80-DB460AB0651B}" dt="2025-03-27T06:22:22.983" v="1396" actId="20577"/>
        <pc:sldMkLst>
          <pc:docMk/>
          <pc:sldMk cId="3019503473" sldId="279"/>
        </pc:sldMkLst>
        <pc:spChg chg="mod">
          <ac:chgData name="Ruben Imhoff" userId="f6a17a46-310d-4d4d-b418-491dfa2d1619" providerId="ADAL" clId="{3A82F4BF-384A-4964-9F80-DB460AB0651B}" dt="2025-03-27T06:18:56.413" v="1266" actId="313"/>
          <ac:spMkLst>
            <pc:docMk/>
            <pc:sldMk cId="3019503473" sldId="279"/>
            <ac:spMk id="2" creationId="{45A708D4-6A86-0F6F-D76D-57C9CDABB120}"/>
          </ac:spMkLst>
        </pc:spChg>
        <pc:spChg chg="mod">
          <ac:chgData name="Ruben Imhoff" userId="f6a17a46-310d-4d4d-b418-491dfa2d1619" providerId="ADAL" clId="{3A82F4BF-384A-4964-9F80-DB460AB0651B}" dt="2025-03-27T06:22:22.983" v="1396" actId="20577"/>
          <ac:spMkLst>
            <pc:docMk/>
            <pc:sldMk cId="3019503473" sldId="279"/>
            <ac:spMk id="3" creationId="{3D4F7661-D6FD-9EB5-F949-7D7648ED7C2C}"/>
          </ac:spMkLst>
        </pc:spChg>
      </pc:sldChg>
      <pc:sldChg chg="addSp delSp modSp new mod">
        <pc:chgData name="Ruben Imhoff" userId="f6a17a46-310d-4d4d-b418-491dfa2d1619" providerId="ADAL" clId="{3A82F4BF-384A-4964-9F80-DB460AB0651B}" dt="2025-03-27T06:24:26.157" v="1545" actId="21"/>
        <pc:sldMkLst>
          <pc:docMk/>
          <pc:sldMk cId="3976155871" sldId="280"/>
        </pc:sldMkLst>
        <pc:spChg chg="mod">
          <ac:chgData name="Ruben Imhoff" userId="f6a17a46-310d-4d4d-b418-491dfa2d1619" providerId="ADAL" clId="{3A82F4BF-384A-4964-9F80-DB460AB0651B}" dt="2025-03-27T06:22:51.207" v="1429" actId="790"/>
          <ac:spMkLst>
            <pc:docMk/>
            <pc:sldMk cId="3976155871" sldId="280"/>
            <ac:spMk id="2" creationId="{EE733D8A-F21E-56E2-518C-9127DD87455A}"/>
          </ac:spMkLst>
        </pc:spChg>
        <pc:spChg chg="mod">
          <ac:chgData name="Ruben Imhoff" userId="f6a17a46-310d-4d4d-b418-491dfa2d1619" providerId="ADAL" clId="{3A82F4BF-384A-4964-9F80-DB460AB0651B}" dt="2025-03-27T06:24:11.592" v="1543" actId="1035"/>
          <ac:spMkLst>
            <pc:docMk/>
            <pc:sldMk cId="3976155871" sldId="280"/>
            <ac:spMk id="3" creationId="{EC2F088F-3730-95A0-C9D8-A31424B7C75C}"/>
          </ac:spMkLst>
        </pc:spChg>
        <pc:spChg chg="add del">
          <ac:chgData name="Ruben Imhoff" userId="f6a17a46-310d-4d4d-b418-491dfa2d1619" providerId="ADAL" clId="{3A82F4BF-384A-4964-9F80-DB460AB0651B}" dt="2025-03-27T06:24:26.157" v="1545" actId="21"/>
          <ac:spMkLst>
            <pc:docMk/>
            <pc:sldMk cId="3976155871" sldId="280"/>
            <ac:spMk id="6" creationId="{AAD90002-FD68-F449-7CB5-9145FCFF9862}"/>
          </ac:spMkLst>
        </pc:spChg>
        <pc:picChg chg="add mod">
          <ac:chgData name="Ruben Imhoff" userId="f6a17a46-310d-4d4d-b418-491dfa2d1619" providerId="ADAL" clId="{3A82F4BF-384A-4964-9F80-DB460AB0651B}" dt="2025-03-27T06:23:45.515" v="1526" actId="1076"/>
          <ac:picMkLst>
            <pc:docMk/>
            <pc:sldMk cId="3976155871" sldId="280"/>
            <ac:picMk id="5" creationId="{4E7CABC1-D38B-51DF-5CC4-FB163A70F9F5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26:10.713" v="1633" actId="1076"/>
        <pc:sldMkLst>
          <pc:docMk/>
          <pc:sldMk cId="759379512" sldId="281"/>
        </pc:sldMkLst>
        <pc:spChg chg="add mod">
          <ac:chgData name="Ruben Imhoff" userId="f6a17a46-310d-4d4d-b418-491dfa2d1619" providerId="ADAL" clId="{3A82F4BF-384A-4964-9F80-DB460AB0651B}" dt="2025-03-27T06:24:48.794" v="1550" actId="208"/>
          <ac:spMkLst>
            <pc:docMk/>
            <pc:sldMk cId="759379512" sldId="281"/>
            <ac:spMk id="4" creationId="{3B8A5B2A-B1D8-0874-1D9E-8BDA779D0F0F}"/>
          </ac:spMkLst>
        </pc:spChg>
        <pc:spChg chg="add mod">
          <ac:chgData name="Ruben Imhoff" userId="f6a17a46-310d-4d4d-b418-491dfa2d1619" providerId="ADAL" clId="{3A82F4BF-384A-4964-9F80-DB460AB0651B}" dt="2025-03-27T06:25:48.744" v="1630" actId="1076"/>
          <ac:spMkLst>
            <pc:docMk/>
            <pc:sldMk cId="759379512" sldId="281"/>
            <ac:spMk id="8" creationId="{69E93703-9308-95F4-ABDD-631A2CB713D4}"/>
          </ac:spMkLst>
        </pc:spChg>
        <pc:picChg chg="add mod">
          <ac:chgData name="Ruben Imhoff" userId="f6a17a46-310d-4d4d-b418-491dfa2d1619" providerId="ADAL" clId="{3A82F4BF-384A-4964-9F80-DB460AB0651B}" dt="2025-03-27T06:26:10.713" v="1633" actId="1076"/>
          <ac:picMkLst>
            <pc:docMk/>
            <pc:sldMk cId="759379512" sldId="281"/>
            <ac:picMk id="10" creationId="{2D5A50B8-28D9-8DD7-64CA-F06F54B93AC3}"/>
          </ac:picMkLst>
        </pc:picChg>
        <pc:cxnChg chg="add mod">
          <ac:chgData name="Ruben Imhoff" userId="f6a17a46-310d-4d4d-b418-491dfa2d1619" providerId="ADAL" clId="{3A82F4BF-384A-4964-9F80-DB460AB0651B}" dt="2025-03-27T06:25:07.578" v="1553" actId="1582"/>
          <ac:cxnSpMkLst>
            <pc:docMk/>
            <pc:sldMk cId="759379512" sldId="281"/>
            <ac:cxnSpMk id="7" creationId="{CD37BE15-ACDA-F7A4-42F5-E2F59DDBEE58}"/>
          </ac:cxnSpMkLst>
        </pc:cxnChg>
      </pc:sldChg>
      <pc:sldChg chg="add del">
        <pc:chgData name="Ruben Imhoff" userId="f6a17a46-310d-4d4d-b418-491dfa2d1619" providerId="ADAL" clId="{3A82F4BF-384A-4964-9F80-DB460AB0651B}" dt="2025-03-27T06:26:16.613" v="1635" actId="47"/>
        <pc:sldMkLst>
          <pc:docMk/>
          <pc:sldMk cId="3509400627" sldId="282"/>
        </pc:sldMkLst>
      </pc:sldChg>
      <pc:sldChg chg="addSp delSp modSp add mod">
        <pc:chgData name="Ruben Imhoff" userId="f6a17a46-310d-4d4d-b418-491dfa2d1619" providerId="ADAL" clId="{3A82F4BF-384A-4964-9F80-DB460AB0651B}" dt="2025-03-27T06:27:24.354" v="1763" actId="1076"/>
        <pc:sldMkLst>
          <pc:docMk/>
          <pc:sldMk cId="1111458602" sldId="283"/>
        </pc:sldMkLst>
        <pc:spChg chg="mod">
          <ac:chgData name="Ruben Imhoff" userId="f6a17a46-310d-4d4d-b418-491dfa2d1619" providerId="ADAL" clId="{3A82F4BF-384A-4964-9F80-DB460AB0651B}" dt="2025-03-27T06:26:26.589" v="1638" actId="14100"/>
          <ac:spMkLst>
            <pc:docMk/>
            <pc:sldMk cId="1111458602" sldId="283"/>
            <ac:spMk id="4" creationId="{45110C0B-BE05-08DF-38A3-B355B93EC537}"/>
          </ac:spMkLst>
        </pc:spChg>
        <pc:spChg chg="mod">
          <ac:chgData name="Ruben Imhoff" userId="f6a17a46-310d-4d4d-b418-491dfa2d1619" providerId="ADAL" clId="{3A82F4BF-384A-4964-9F80-DB460AB0651B}" dt="2025-03-27T06:26:53.076" v="1758" actId="20577"/>
          <ac:spMkLst>
            <pc:docMk/>
            <pc:sldMk cId="1111458602" sldId="283"/>
            <ac:spMk id="8" creationId="{5F577213-E635-8A4F-9F1C-82E1EFAFA6D5}"/>
          </ac:spMkLst>
        </pc:spChg>
        <pc:picChg chg="add mod">
          <ac:chgData name="Ruben Imhoff" userId="f6a17a46-310d-4d4d-b418-491dfa2d1619" providerId="ADAL" clId="{3A82F4BF-384A-4964-9F80-DB460AB0651B}" dt="2025-03-27T06:27:24.354" v="1763" actId="1076"/>
          <ac:picMkLst>
            <pc:docMk/>
            <pc:sldMk cId="1111458602" sldId="283"/>
            <ac:picMk id="9" creationId="{2017EAB8-B5BB-4E6D-8D5F-A328AAF21029}"/>
          </ac:picMkLst>
        </pc:picChg>
        <pc:picChg chg="del">
          <ac:chgData name="Ruben Imhoff" userId="f6a17a46-310d-4d4d-b418-491dfa2d1619" providerId="ADAL" clId="{3A82F4BF-384A-4964-9F80-DB460AB0651B}" dt="2025-03-27T06:27:16.601" v="1759" actId="478"/>
          <ac:picMkLst>
            <pc:docMk/>
            <pc:sldMk cId="1111458602" sldId="283"/>
            <ac:picMk id="10" creationId="{3706BF21-9328-9653-8AA6-5F0F2DC9F537}"/>
          </ac:picMkLst>
        </pc:picChg>
        <pc:cxnChg chg="mod">
          <ac:chgData name="Ruben Imhoff" userId="f6a17a46-310d-4d4d-b418-491dfa2d1619" providerId="ADAL" clId="{3A82F4BF-384A-4964-9F80-DB460AB0651B}" dt="2025-03-27T06:26:30.148" v="1639" actId="1076"/>
          <ac:cxnSpMkLst>
            <pc:docMk/>
            <pc:sldMk cId="1111458602" sldId="283"/>
            <ac:cxnSpMk id="7" creationId="{E05D72E1-5E88-CDB3-EDBC-9028D479E661}"/>
          </ac:cxnSpMkLst>
        </pc:cxnChg>
      </pc:sldChg>
      <pc:sldChg chg="addSp delSp modSp add mod">
        <pc:chgData name="Ruben Imhoff" userId="f6a17a46-310d-4d4d-b418-491dfa2d1619" providerId="ADAL" clId="{3A82F4BF-384A-4964-9F80-DB460AB0651B}" dt="2025-03-27T06:28:09.040" v="1863" actId="1076"/>
        <pc:sldMkLst>
          <pc:docMk/>
          <pc:sldMk cId="4143200818" sldId="284"/>
        </pc:sldMkLst>
        <pc:spChg chg="del">
          <ac:chgData name="Ruben Imhoff" userId="f6a17a46-310d-4d4d-b418-491dfa2d1619" providerId="ADAL" clId="{3A82F4BF-384A-4964-9F80-DB460AB0651B}" dt="2025-03-27T06:27:38.882" v="1768" actId="478"/>
          <ac:spMkLst>
            <pc:docMk/>
            <pc:sldMk cId="4143200818" sldId="284"/>
            <ac:spMk id="4" creationId="{2834AA58-34DE-821C-7248-357EFC4E0F5C}"/>
          </ac:spMkLst>
        </pc:spChg>
        <pc:spChg chg="add mod">
          <ac:chgData name="Ruben Imhoff" userId="f6a17a46-310d-4d4d-b418-491dfa2d1619" providerId="ADAL" clId="{3A82F4BF-384A-4964-9F80-DB460AB0651B}" dt="2025-03-27T06:27:43.858" v="1769" actId="14100"/>
          <ac:spMkLst>
            <pc:docMk/>
            <pc:sldMk cId="4143200818" sldId="284"/>
            <ac:spMk id="6" creationId="{13BA054D-391C-A3E5-A0C3-ABDB4261ED6B}"/>
          </ac:spMkLst>
        </pc:spChg>
        <pc:spChg chg="mod">
          <ac:chgData name="Ruben Imhoff" userId="f6a17a46-310d-4d4d-b418-491dfa2d1619" providerId="ADAL" clId="{3A82F4BF-384A-4964-9F80-DB460AB0651B}" dt="2025-03-27T06:28:09.040" v="1863" actId="1076"/>
          <ac:spMkLst>
            <pc:docMk/>
            <pc:sldMk cId="4143200818" sldId="284"/>
            <ac:spMk id="8" creationId="{19EC3268-A5D5-C382-4CDB-6279A050836C}"/>
          </ac:spMkLst>
        </pc:spChg>
        <pc:picChg chg="mod">
          <ac:chgData name="Ruben Imhoff" userId="f6a17a46-310d-4d4d-b418-491dfa2d1619" providerId="ADAL" clId="{3A82F4BF-384A-4964-9F80-DB460AB0651B}" dt="2025-03-27T06:27:32.449" v="1766" actId="1076"/>
          <ac:picMkLst>
            <pc:docMk/>
            <pc:sldMk cId="4143200818" sldId="284"/>
            <ac:picMk id="5" creationId="{80A75253-AF4A-CFAD-AB54-3F55BF8B9DA4}"/>
          </ac:picMkLst>
        </pc:picChg>
        <pc:picChg chg="del">
          <ac:chgData name="Ruben Imhoff" userId="f6a17a46-310d-4d4d-b418-491dfa2d1619" providerId="ADAL" clId="{3A82F4BF-384A-4964-9F80-DB460AB0651B}" dt="2025-03-27T06:28:03.614" v="1862" actId="478"/>
          <ac:picMkLst>
            <pc:docMk/>
            <pc:sldMk cId="4143200818" sldId="284"/>
            <ac:picMk id="10" creationId="{6BAD369B-EB84-0B93-0DAE-18421BFE0234}"/>
          </ac:picMkLst>
        </pc:picChg>
        <pc:cxnChg chg="mod">
          <ac:chgData name="Ruben Imhoff" userId="f6a17a46-310d-4d4d-b418-491dfa2d1619" providerId="ADAL" clId="{3A82F4BF-384A-4964-9F80-DB460AB0651B}" dt="2025-03-27T06:27:49.015" v="1777" actId="1038"/>
          <ac:cxnSpMkLst>
            <pc:docMk/>
            <pc:sldMk cId="4143200818" sldId="284"/>
            <ac:cxnSpMk id="7" creationId="{2F2D1475-C4B4-6642-90AC-ABAB1DB1BFA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CF3E728B-A6F2-6DF0-341A-8C2565929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>
            <a:extLst>
              <a:ext uri="{FF2B5EF4-FFF2-40B4-BE49-F238E27FC236}">
                <a16:creationId xmlns:a16="http://schemas.microsoft.com/office/drawing/2014/main" id="{29EA44C8-773E-17A5-4743-379837EBC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>
            <a:extLst>
              <a:ext uri="{FF2B5EF4-FFF2-40B4-BE49-F238E27FC236}">
                <a16:creationId xmlns:a16="http://schemas.microsoft.com/office/drawing/2014/main" id="{AB58A653-D27C-39E7-834F-954B178E8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698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gif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steps.readthedocs.io/en/stable/auto_examples/thunderstorm_detection_and_tracking.html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ysteps.readthedocs.io/en/stable/pysteps_reference/nowcasts.html#module-pysteps.nowcasts.linda" TargetMode="External"/><Relationship Id="rId3" Type="http://schemas.openxmlformats.org/officeDocument/2006/relationships/hyperlink" Target="https://pysteps.readthedocs.io/en/stable/user_guide/machine_learning_pysteps.html" TargetMode="External"/><Relationship Id="rId7" Type="http://schemas.openxmlformats.org/officeDocument/2006/relationships/hyperlink" Target="https://pysteps.readthedocs.io/en/stable/pysteps_reference/nowcasts.html#module-pysteps.nowcasts.step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steps.readthedocs.io/en/stable/pysteps_reference/nowcasts.html#module-pysteps.nowcasts.anvil" TargetMode="External"/><Relationship Id="rId5" Type="http://schemas.openxmlformats.org/officeDocument/2006/relationships/hyperlink" Target="https://pysteps.readthedocs.io/en/stable/pysteps_reference/nowcasts.html#module-pysteps.nowcasts.sprog" TargetMode="External"/><Relationship Id="rId4" Type="http://schemas.openxmlformats.org/officeDocument/2006/relationships/hyperlink" Target="https://pysteps.readthedocs.io/en/stable/pysteps_reference/nowcasts.html#module-pysteps.nowcasts.extrapolation" TargetMode="External"/><Relationship Id="rId9" Type="http://schemas.openxmlformats.org/officeDocument/2006/relationships/hyperlink" Target="https://pysteps.readthedocs.io/en/stable/pysteps_reference/nowcasts.html#module-pysteps.nowcasts.lagrangian_probabil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5956E4-B28C-0E84-968E-866A701E00C6}"/>
              </a:ext>
            </a:extLst>
          </p:cNvPr>
          <p:cNvSpPr/>
          <p:nvPr/>
        </p:nvSpPr>
        <p:spPr>
          <a:xfrm>
            <a:off x="0" y="0"/>
            <a:ext cx="9144000" cy="89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OpenSense Training School</a:t>
            </a:r>
            <a:br>
              <a:rPr lang="en" dirty="0"/>
            </a:br>
            <a:r>
              <a:rPr lang="en" sz="3600" i="1" dirty="0"/>
              <a:t>OS-based nowcasting with pysteps</a:t>
            </a:r>
            <a:endParaRPr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21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Wrap up and closure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Training instructors: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	Jenna Ritvanen (Finnish Meteorological Institute) and Ruben Imhoff (Deltares)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B555E-9D98-009E-5202-E0492355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29210" cy="892441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02DB959B-DBEC-18A0-4EEA-7BEC3108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2" y="153641"/>
            <a:ext cx="1842790" cy="59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4A03D-7E8C-C57D-ECF8-5CC66B9A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24" y="203327"/>
            <a:ext cx="3046052" cy="5423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48099A1-3480-F2E7-0E9C-2F8E77AD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3E0865-8F2F-0588-2B1F-32F752207305}"/>
              </a:ext>
            </a:extLst>
          </p:cNvPr>
          <p:cNvSpPr/>
          <p:nvPr/>
        </p:nvSpPr>
        <p:spPr>
          <a:xfrm>
            <a:off x="0" y="0"/>
            <a:ext cx="9144000" cy="89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">
            <a:extLst>
              <a:ext uri="{FF2B5EF4-FFF2-40B4-BE49-F238E27FC236}">
                <a16:creationId xmlns:a16="http://schemas.microsoft.com/office/drawing/2014/main" id="{6F4D0041-1734-9964-1C4A-B539F135F6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87" name="Google Shape;87;p1">
            <a:extLst>
              <a:ext uri="{FF2B5EF4-FFF2-40B4-BE49-F238E27FC236}">
                <a16:creationId xmlns:a16="http://schemas.microsoft.com/office/drawing/2014/main" id="{57C0A47A-261E-0F8F-D111-F411694171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21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Jenna </a:t>
            </a:r>
            <a:r>
              <a:rPr lang="en-GB" dirty="0"/>
              <a:t>Ritvanen (Finnish Meteorological Institute) and Ruben Imhoff (Deltares)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AD021-D2BA-62C2-8D3C-FC621402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29210" cy="892441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3A93A198-1B1B-749B-E09C-C67B2DEC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2" y="153641"/>
            <a:ext cx="1842790" cy="59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D3E5C-0E9F-934B-2FA6-FC1795C30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24" y="203327"/>
            <a:ext cx="3046052" cy="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0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72AF-D20D-9D3E-B0E3-813D703C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today</a:t>
            </a:r>
          </a:p>
        </p:txBody>
      </p:sp>
    </p:spTree>
    <p:extLst>
      <p:ext uri="{BB962C8B-B14F-4D97-AF65-F5344CB8AC3E}">
        <p14:creationId xmlns:p14="http://schemas.microsoft.com/office/powerpoint/2010/main" val="267574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54B19-1F4B-34E3-E5F6-3E56EE6D8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C0DC-B0F2-C64B-B968-22C1356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when using OS data compared to conventional radar data</a:t>
            </a:r>
          </a:p>
        </p:txBody>
      </p:sp>
    </p:spTree>
    <p:extLst>
      <p:ext uri="{BB962C8B-B14F-4D97-AF65-F5344CB8AC3E}">
        <p14:creationId xmlns:p14="http://schemas.microsoft.com/office/powerpoint/2010/main" val="349637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4AFA7-1B3A-5C14-AB49-96C51435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CFF1-D750-9B24-3B01-09E5C7B7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more is possible with pysteps?</a:t>
            </a:r>
          </a:p>
        </p:txBody>
      </p:sp>
    </p:spTree>
    <p:extLst>
      <p:ext uri="{BB962C8B-B14F-4D97-AF65-F5344CB8AC3E}">
        <p14:creationId xmlns:p14="http://schemas.microsoft.com/office/powerpoint/2010/main" val="365422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Blending with NWP</a:t>
            </a:r>
            <a:endParaRPr/>
          </a:p>
        </p:txBody>
      </p:sp>
      <p:pic>
        <p:nvPicPr>
          <p:cNvPr id="186" name="Google Shape;18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175" y="1853850"/>
            <a:ext cx="5508210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187" y="1853850"/>
            <a:ext cx="5508238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5923" y="2715624"/>
            <a:ext cx="17588" cy="131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0"/>
          <p:cNvSpPr txBox="1"/>
          <p:nvPr/>
        </p:nvSpPr>
        <p:spPr>
          <a:xfrm>
            <a:off x="974918" y="2057758"/>
            <a:ext cx="284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Nowcasting more skillful than NWP up to approx. 2 h. Often not enough for (flood) early warning.</a:t>
            </a:r>
            <a:endParaRPr sz="1200" b="0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3510" y="3175925"/>
            <a:ext cx="869782" cy="12484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0"/>
          <p:cNvSpPr txBox="1"/>
          <p:nvPr/>
        </p:nvSpPr>
        <p:spPr>
          <a:xfrm>
            <a:off x="2233301" y="2964305"/>
            <a:ext cx="284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How to improve the rainfall forecast up to 6 h or more ahead?</a:t>
            </a:r>
            <a:endParaRPr sz="1200" b="0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93400" y="494800"/>
            <a:ext cx="2330600" cy="18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6202" y="533044"/>
            <a:ext cx="2287799" cy="183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8709" y="2372323"/>
            <a:ext cx="3605441" cy="31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19637" y="2759825"/>
            <a:ext cx="2190125" cy="18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900" y="73475"/>
            <a:ext cx="2845800" cy="58898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Blending with NWP: methods in pysteps</a:t>
            </a:r>
            <a:endParaRPr/>
          </a:p>
        </p:txBody>
      </p:sp>
      <p:sp>
        <p:nvSpPr>
          <p:cNvPr id="202" name="Google Shape;202;p11"/>
          <p:cNvSpPr txBox="1">
            <a:spLocks noGrp="1"/>
          </p:cNvSpPr>
          <p:nvPr>
            <p:ph type="body" idx="1"/>
          </p:nvPr>
        </p:nvSpPr>
        <p:spPr>
          <a:xfrm>
            <a:off x="364075" y="1926475"/>
            <a:ext cx="27309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/>
              <a:t>1. Linear blending</a:t>
            </a:r>
            <a:endParaRPr b="1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Fixed start and end point of blending procedure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Weights go linearly from 1 to 0 and 0 to 1.</a:t>
            </a:r>
            <a:endParaRPr sz="1200"/>
          </a:p>
        </p:txBody>
      </p:sp>
      <p:sp>
        <p:nvSpPr>
          <p:cNvPr id="203" name="Google Shape;203;p11"/>
          <p:cNvSpPr txBox="1">
            <a:spLocks noGrp="1"/>
          </p:cNvSpPr>
          <p:nvPr>
            <p:ph type="body" idx="1"/>
          </p:nvPr>
        </p:nvSpPr>
        <p:spPr>
          <a:xfrm>
            <a:off x="3095125" y="1926475"/>
            <a:ext cx="26706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/>
              <a:t>2. Saliency-based blending</a:t>
            </a:r>
            <a:endParaRPr b="1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Similar to linear blending, but: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Preserves pixel intensities over time if they are strong enough according to their ranked salience.</a:t>
            </a:r>
            <a:endParaRPr sz="1200"/>
          </a:p>
        </p:txBody>
      </p:sp>
      <p:sp>
        <p:nvSpPr>
          <p:cNvPr id="204" name="Google Shape;204;p11"/>
          <p:cNvSpPr txBox="1">
            <a:spLocks noGrp="1"/>
          </p:cNvSpPr>
          <p:nvPr>
            <p:ph type="body" idx="1"/>
          </p:nvPr>
        </p:nvSpPr>
        <p:spPr>
          <a:xfrm>
            <a:off x="5765725" y="1926475"/>
            <a:ext cx="26706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b="1"/>
              <a:t>3. STEPS blending </a:t>
            </a:r>
            <a:r>
              <a:rPr lang="en"/>
              <a:t>(see next slide)</a:t>
            </a:r>
            <a:endParaRPr/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76576"/>
            <a:ext cx="350920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1000" y="2418825"/>
            <a:ext cx="3000064" cy="2724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11"/>
          <p:cNvCxnSpPr/>
          <p:nvPr/>
        </p:nvCxnSpPr>
        <p:spPr>
          <a:xfrm>
            <a:off x="4549200" y="3473800"/>
            <a:ext cx="1096500" cy="3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p11"/>
          <p:cNvSpPr txBox="1"/>
          <p:nvPr/>
        </p:nvSpPr>
        <p:spPr>
          <a:xfrm>
            <a:off x="3924975" y="4710100"/>
            <a:ext cx="21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Hwang et al., 2015, Weather and Forecasting</a:t>
            </a:r>
            <a:endParaRPr sz="9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STEPS method</a:t>
            </a:r>
            <a:endParaRPr/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62075"/>
            <a:ext cx="3687625" cy="2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1775" y="1304875"/>
            <a:ext cx="4382224" cy="3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2"/>
          <p:cNvSpPr txBox="1"/>
          <p:nvPr/>
        </p:nvSpPr>
        <p:spPr>
          <a:xfrm>
            <a:off x="6233800" y="912175"/>
            <a:ext cx="18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Per ensemble member:</a:t>
            </a:r>
            <a:endParaRPr sz="1400" b="1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12"/>
          <p:cNvSpPr txBox="1"/>
          <p:nvPr/>
        </p:nvSpPr>
        <p:spPr>
          <a:xfrm>
            <a:off x="98750" y="4226725"/>
            <a:ext cx="388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Pulkkinen et al., 2019</a:t>
            </a:r>
            <a:endParaRPr sz="1000" b="0" i="0" u="none" strike="noStrike" cap="non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18" name="Google Shape;218;p12"/>
          <p:cNvCxnSpPr>
            <a:stCxn id="214" idx="3"/>
          </p:cNvCxnSpPr>
          <p:nvPr/>
        </p:nvCxnSpPr>
        <p:spPr>
          <a:xfrm>
            <a:off x="3687625" y="3052125"/>
            <a:ext cx="1018800" cy="123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9" name="Google Shape;219;p12"/>
          <p:cNvSpPr/>
          <p:nvPr/>
        </p:nvSpPr>
        <p:spPr>
          <a:xfrm>
            <a:off x="5273800" y="4207875"/>
            <a:ext cx="291300" cy="338700"/>
          </a:xfrm>
          <a:prstGeom prst="rect">
            <a:avLst/>
          </a:prstGeom>
          <a:noFill/>
          <a:ln w="19050" cap="flat" cmpd="sng">
            <a:solidFill>
              <a:srgbClr val="DB443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12"/>
          <p:cNvCxnSpPr/>
          <p:nvPr/>
        </p:nvCxnSpPr>
        <p:spPr>
          <a:xfrm rot="10800000">
            <a:off x="4262050" y="4951275"/>
            <a:ext cx="1157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1" name="Google Shape;221;p12"/>
          <p:cNvCxnSpPr/>
          <p:nvPr/>
        </p:nvCxnSpPr>
        <p:spPr>
          <a:xfrm>
            <a:off x="5419450" y="4546575"/>
            <a:ext cx="0" cy="4047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2"/>
          <p:cNvSpPr txBox="1"/>
          <p:nvPr/>
        </p:nvSpPr>
        <p:spPr>
          <a:xfrm>
            <a:off x="2404425" y="4628775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Blending weights depend on initial and expected future skill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1801" y="102381"/>
            <a:ext cx="3321925" cy="249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3200" y="2571750"/>
            <a:ext cx="3321925" cy="24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3"/>
          <p:cNvSpPr txBox="1">
            <a:spLocks noGrp="1"/>
          </p:cNvSpPr>
          <p:nvPr>
            <p:ph type="body" idx="1"/>
          </p:nvPr>
        </p:nvSpPr>
        <p:spPr>
          <a:xfrm>
            <a:off x="729325" y="2330975"/>
            <a:ext cx="4290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Identify and track thunderstorm cells from radar images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 cells and tracks in time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Study properties of the cell tracks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Tracking algorithm from the Swiss TRT Thunderstorms Radar Tracking algorithm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Hering et al., 2004, ERAD 2004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Feldmann et al., 2021, Weather Clim. Dynam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how to use, see the </a:t>
            </a:r>
            <a:r>
              <a:rPr lang="en" u="sng">
                <a:solidFill>
                  <a:schemeClr val="hlink"/>
                </a:solidFill>
                <a:hlinkClick r:id="rId5"/>
              </a:rPr>
              <a:t>example</a:t>
            </a:r>
            <a:r>
              <a:rPr lang="en"/>
              <a:t> in the gallery</a:t>
            </a:r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T-DaTing module: Thunderstorm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Detection and Tracking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605675" y="638175"/>
            <a:ext cx="7748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Benchmarking other methods</a:t>
            </a: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0" y="1692500"/>
            <a:ext cx="3486900" cy="3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selecting correct method to benchmark against e.g. machine learning models, consider what do you want to achieve with the model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preserve variance 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minimize error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 uncertainty?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get comparable forecasts, </a:t>
            </a:r>
            <a:br>
              <a:rPr lang="en"/>
            </a:br>
            <a:r>
              <a:rPr lang="en"/>
              <a:t>use methods that try </a:t>
            </a:r>
            <a:br>
              <a:rPr lang="en"/>
            </a:br>
            <a:r>
              <a:rPr lang="en"/>
              <a:t>to achieve similar objectives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 more detailed discussion, </a:t>
            </a:r>
            <a:br>
              <a:rPr lang="en"/>
            </a:b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documentation</a:t>
            </a:r>
            <a:endParaRPr/>
          </a:p>
        </p:txBody>
      </p:sp>
      <p:graphicFrame>
        <p:nvGraphicFramePr>
          <p:cNvPr id="147" name="Google Shape;147;p7"/>
          <p:cNvGraphicFramePr/>
          <p:nvPr/>
        </p:nvGraphicFramePr>
        <p:xfrm>
          <a:off x="3486900" y="1622725"/>
          <a:ext cx="5654475" cy="3417776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{0FE6B22A-AA60-4B78-9CC3-E3887EEEACAC}</a:tableStyleId>
              </a:tblPr>
              <a:tblGrid>
                <a:gridCol w="118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Nowcast type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Machine learning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pysteps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Verification</a:t>
                      </a:r>
                      <a:endParaRPr sz="800" b="1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b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(variance-preserving)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SRGAN, Others?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/>
                        </a:rPr>
                        <a:t>pysteps.nowcasts.extrapolation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(any optical flow method)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902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(error-minimization)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Classical ANNs, (deep) CNNs, random forests, AdaBoost,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5"/>
                        </a:rPr>
                        <a:t>pysteps.nowcasts.sprog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6"/>
                        </a:rPr>
                        <a:t>pysteps.nowcasts.anvil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ensemble mean of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sz="650" b="1" u="none" strike="noStrike" cap="non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 or better normalized scores,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(quantile-based)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Quantile ANN, quantile random forests, quantile regression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9"/>
                        </a:rPr>
                        <a:t>pysteps.nowcasts.lagrangian_probability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probabilities derived from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sz="650" b="1" u="none" strike="noStrike" cap="non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Reliability diagram (predicted vs observed quantile), probability integral transform (PIT) histogram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4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(ensemble-based)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GANs, VAEs,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Ensemble and probabilities derived from 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lang="en" sz="650" b="1" u="none" strike="noStrike" cap="non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sz="650" b="1" u="none" strike="noStrike" cap="non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verification: reliability diagrams, continuous ranked probability scores (CRPS), etc. Ensemble verification: rank histograms, spread-error relationships, etc</a:t>
                      </a:r>
                      <a:endParaRPr sz="800" u="none" strike="noStrike" cap="non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T w="10575" cap="flat" cmpd="sng">
                      <a:solidFill>
                        <a:srgbClr val="DEE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8" name="Google Shape;148;p7"/>
          <p:cNvSpPr txBox="1"/>
          <p:nvPr/>
        </p:nvSpPr>
        <p:spPr>
          <a:xfrm>
            <a:off x="3486900" y="1248288"/>
            <a:ext cx="239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From the documentation: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514</Words>
  <Application>Microsoft Office PowerPoint</Application>
  <PresentationFormat>On-screen Show (16:9)</PresentationFormat>
  <Paragraphs>63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Lato</vt:lpstr>
      <vt:lpstr>Raleway</vt:lpstr>
      <vt:lpstr>Average</vt:lpstr>
      <vt:lpstr>Streamline</vt:lpstr>
      <vt:lpstr>OpenSense Training School OS-based nowcasting with pysteps</vt:lpstr>
      <vt:lpstr>What we have learned today</vt:lpstr>
      <vt:lpstr>Challenges when using OS data compared to conventional radar data</vt:lpstr>
      <vt:lpstr>What more is possible with pysteps?</vt:lpstr>
      <vt:lpstr>Blending with NWP</vt:lpstr>
      <vt:lpstr>Blending with NWP: methods in pysteps</vt:lpstr>
      <vt:lpstr>The STEPS method</vt:lpstr>
      <vt:lpstr>T-DaTing module: Thunderstorm  Detection and Tracking</vt:lpstr>
      <vt:lpstr>Benchmarking other methods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Ruben Imhoff</cp:lastModifiedBy>
  <cp:revision>1</cp:revision>
  <dcterms:modified xsi:type="dcterms:W3CDTF">2025-03-27T06:30:26Z</dcterms:modified>
</cp:coreProperties>
</file>